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4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ercyliang/brown-cluster" TargetMode="External"/><Relationship Id="rId3" Type="http://schemas.openxmlformats.org/officeDocument/2006/relationships/hyperlink" Target="http://research.microsoft.com/en-us/downloads/0183a49d-c86c-4d80-aa0d-53c97ba7350a/default.asp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Brown Clusters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48740" y="571403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Michael 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1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6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ACL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004523"/>
            <a:ext cx="11353800" cy="32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85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ACL 2013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690688"/>
            <a:ext cx="10646228" cy="46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6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ACL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85" y="2023836"/>
            <a:ext cx="5232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2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Owoputi</a:t>
            </a:r>
            <a:r>
              <a:rPr lang="en-US" dirty="0" smtClean="0"/>
              <a:t> et. al. NAACL 2013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906626"/>
            <a:ext cx="11353800" cy="361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2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for Brown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Percy Liang’s code: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github.com/percyliang/brown-cluster</a:t>
            </a:r>
            <a:endParaRPr lang="en-US" dirty="0" smtClean="0"/>
          </a:p>
          <a:p>
            <a:r>
              <a:rPr lang="en-US" dirty="0" smtClean="0"/>
              <a:t>“A </a:t>
            </a:r>
            <a:r>
              <a:rPr lang="en-US" dirty="0"/>
              <a:t>bit of progress in language </a:t>
            </a:r>
            <a:r>
              <a:rPr lang="en-US" dirty="0" smtClean="0"/>
              <a:t>modeling” Joshua Goodman</a:t>
            </a:r>
          </a:p>
          <a:p>
            <a:pPr lvl="1"/>
            <a:r>
              <a:rPr lang="en-US" dirty="0" smtClean="0"/>
              <a:t>More sophisticated smoothing</a:t>
            </a:r>
          </a:p>
          <a:p>
            <a:pPr lvl="1"/>
            <a:r>
              <a:rPr lang="en-US" dirty="0"/>
              <a:t>JCLUSTER: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research.microsoft.com/en-us/downloads/0183a49d-c86c-4d80-aa0d-53c97ba7350a/default.aspx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789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65</Words>
  <Application>Microsoft Macintosh PowerPoint</Application>
  <PresentationFormat>Widescreen</PresentationFormat>
  <Paragraphs>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Brown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Owoputi et. al. ACL 2013</vt:lpstr>
      <vt:lpstr>Owoputi et. al. ACL 2013</vt:lpstr>
      <vt:lpstr>Owoputi et. al. ACL 2013</vt:lpstr>
      <vt:lpstr>Owoputi et. al. NAACL 2013</vt:lpstr>
      <vt:lpstr>Software for Brown Clusters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Alan Ritter (MBO Partners)</cp:lastModifiedBy>
  <cp:revision>97</cp:revision>
  <cp:lastPrinted>2016-03-11T15:41:32Z</cp:lastPrinted>
  <dcterms:created xsi:type="dcterms:W3CDTF">2016-02-03T15:02:26Z</dcterms:created>
  <dcterms:modified xsi:type="dcterms:W3CDTF">2016-03-11T17:12:53Z</dcterms:modified>
</cp:coreProperties>
</file>